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22" d="100"/>
          <a:sy n="122" d="100"/>
        </p:scale>
        <p:origin x="-19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65" cy="497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defTabSz="914283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11" y="0"/>
            <a:ext cx="2946064" cy="497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r" defTabSz="914283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13"/>
            <a:ext cx="2946065" cy="497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 defTabSz="914283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11" y="9430813"/>
            <a:ext cx="2946064" cy="497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 algn="r" defTabSz="914283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1901582F-5662-4335-BB46-DEE26A541A9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50856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65" cy="497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defTabSz="914283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11" y="0"/>
            <a:ext cx="2946064" cy="497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r" defTabSz="914283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47" y="4715406"/>
            <a:ext cx="4986582" cy="44674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Klicken Sie, um die Formate des Vorlagentextes zu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13"/>
            <a:ext cx="2946065" cy="497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 defTabSz="914283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11" y="9430813"/>
            <a:ext cx="2946064" cy="497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 algn="r" defTabSz="914283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7B159497-9AC8-4520-87E2-9AED3D7447D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5603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FA7DFA-83D2-419C-919C-599343F2D638}" type="slidenum">
              <a:rPr lang="de-DE" altLang="de-DE" smtClean="0">
                <a:cs typeface="Arial" charset="0"/>
              </a:rPr>
              <a:pPr/>
              <a:t>1</a:t>
            </a:fld>
            <a:endParaRPr lang="de-DE" altLang="de-DE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420641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3E7AE-BDC6-44E3-90CB-6491B339244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5DE9D-6879-45F7-999D-CAE6AFC50DC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3E250-79D3-4DF0-ACA8-EBA53AAEBF8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32EB-1CF0-49BD-8C57-B27499B7371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8DB4E-37EA-4925-8CE1-E0B66BFEA56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FBB25-BA0C-47A1-965A-107DEACB6EC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7A15-57B7-482C-9C0C-E441FC572A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B24B1-5E72-4403-9BDE-1F4793E0AB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2C3A8-5FB4-41BC-A524-53E24A40748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02B27-1FDC-444A-AA99-70103B98327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915F0-E541-4EC8-ACD4-6EDEC4A644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33D6ED23-4D11-4CF2-9CE3-93AFACB02AA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http://www.exept.de/exept/images/startup.gif" TargetMode="External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9" Type="http://schemas.openxmlformats.org/officeDocument/2006/relationships/image" Target="../media/image34.png"/><Relationship Id="rId21" Type="http://schemas.openxmlformats.org/officeDocument/2006/relationships/image" Target="../media/image16.jpeg"/><Relationship Id="rId34" Type="http://schemas.openxmlformats.org/officeDocument/2006/relationships/image" Target="../media/image29.png"/><Relationship Id="rId42" Type="http://schemas.openxmlformats.org/officeDocument/2006/relationships/image" Target="../media/image37.png"/><Relationship Id="rId47" Type="http://schemas.openxmlformats.org/officeDocument/2006/relationships/image" Target="../media/image42.png"/><Relationship Id="rId50" Type="http://schemas.openxmlformats.org/officeDocument/2006/relationships/image" Target="../media/image45.png"/><Relationship Id="rId55" Type="http://schemas.openxmlformats.org/officeDocument/2006/relationships/image" Target="../media/image50.png"/><Relationship Id="rId63" Type="http://schemas.openxmlformats.org/officeDocument/2006/relationships/image" Target="../media/image58.png"/><Relationship Id="rId68" Type="http://schemas.openxmlformats.org/officeDocument/2006/relationships/image" Target="../media/image63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9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http://www.christoffel-blindenmission.de/static/images/logo.gif" TargetMode="External"/><Relationship Id="rId24" Type="http://schemas.openxmlformats.org/officeDocument/2006/relationships/image" Target="../media/image19.png"/><Relationship Id="rId32" Type="http://schemas.openxmlformats.org/officeDocument/2006/relationships/image" Target="../media/image27.png"/><Relationship Id="rId37" Type="http://schemas.openxmlformats.org/officeDocument/2006/relationships/image" Target="../media/image32.jpeg"/><Relationship Id="rId40" Type="http://schemas.openxmlformats.org/officeDocument/2006/relationships/image" Target="../media/image35.png"/><Relationship Id="rId45" Type="http://schemas.openxmlformats.org/officeDocument/2006/relationships/image" Target="../media/image40.jpeg"/><Relationship Id="rId53" Type="http://schemas.openxmlformats.org/officeDocument/2006/relationships/image" Target="../media/image48.jpeg"/><Relationship Id="rId58" Type="http://schemas.openxmlformats.org/officeDocument/2006/relationships/image" Target="../media/image53.JPG"/><Relationship Id="rId66" Type="http://schemas.openxmlformats.org/officeDocument/2006/relationships/image" Target="../media/image61.jpeg"/><Relationship Id="rId5" Type="http://schemas.openxmlformats.org/officeDocument/2006/relationships/image" Target="http://www.estw.de/images/logo.gif" TargetMode="External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28" Type="http://schemas.openxmlformats.org/officeDocument/2006/relationships/image" Target="../media/image23.png"/><Relationship Id="rId36" Type="http://schemas.openxmlformats.org/officeDocument/2006/relationships/image" Target="../media/image31.jpeg"/><Relationship Id="rId49" Type="http://schemas.openxmlformats.org/officeDocument/2006/relationships/image" Target="../media/image44.png"/><Relationship Id="rId57" Type="http://schemas.openxmlformats.org/officeDocument/2006/relationships/image" Target="../media/image52.png"/><Relationship Id="rId61" Type="http://schemas.openxmlformats.org/officeDocument/2006/relationships/image" Target="../media/image56.png"/><Relationship Id="rId10" Type="http://schemas.openxmlformats.org/officeDocument/2006/relationships/image" Target="../media/image7.png"/><Relationship Id="rId19" Type="http://schemas.openxmlformats.org/officeDocument/2006/relationships/image" Target="../media/image14.jpeg"/><Relationship Id="rId31" Type="http://schemas.openxmlformats.org/officeDocument/2006/relationships/image" Target="../media/image26.png"/><Relationship Id="rId44" Type="http://schemas.openxmlformats.org/officeDocument/2006/relationships/image" Target="../media/image39.png"/><Relationship Id="rId52" Type="http://schemas.openxmlformats.org/officeDocument/2006/relationships/image" Target="../media/image47.jpeg"/><Relationship Id="rId60" Type="http://schemas.openxmlformats.org/officeDocument/2006/relationships/image" Target="../media/image55.png"/><Relationship Id="rId65" Type="http://schemas.openxmlformats.org/officeDocument/2006/relationships/image" Target="../media/image60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Relationship Id="rId14" Type="http://schemas.openxmlformats.org/officeDocument/2006/relationships/image" Target="../media/image9.png"/><Relationship Id="rId22" Type="http://schemas.openxmlformats.org/officeDocument/2006/relationships/image" Target="../media/image17.png"/><Relationship Id="rId27" Type="http://schemas.openxmlformats.org/officeDocument/2006/relationships/image" Target="../media/image22.png"/><Relationship Id="rId30" Type="http://schemas.openxmlformats.org/officeDocument/2006/relationships/image" Target="../media/image25.jpeg"/><Relationship Id="rId35" Type="http://schemas.openxmlformats.org/officeDocument/2006/relationships/image" Target="../media/image30.jpeg"/><Relationship Id="rId43" Type="http://schemas.openxmlformats.org/officeDocument/2006/relationships/image" Target="../media/image38.png"/><Relationship Id="rId48" Type="http://schemas.openxmlformats.org/officeDocument/2006/relationships/image" Target="../media/image43.png"/><Relationship Id="rId56" Type="http://schemas.openxmlformats.org/officeDocument/2006/relationships/image" Target="../media/image51.png"/><Relationship Id="rId64" Type="http://schemas.openxmlformats.org/officeDocument/2006/relationships/image" Target="../media/image59.png"/><Relationship Id="rId69" Type="http://schemas.openxmlformats.org/officeDocument/2006/relationships/image" Target="../media/image64.png"/><Relationship Id="rId8" Type="http://schemas.openxmlformats.org/officeDocument/2006/relationships/image" Target="../media/image5.png"/><Relationship Id="rId51" Type="http://schemas.openxmlformats.org/officeDocument/2006/relationships/image" Target="../media/image46.png"/><Relationship Id="rId3" Type="http://schemas.openxmlformats.org/officeDocument/2006/relationships/image" Target="../media/image1.png"/><Relationship Id="rId12" Type="http://schemas.openxmlformats.org/officeDocument/2006/relationships/image" Target="../media/image8.png"/><Relationship Id="rId17" Type="http://schemas.openxmlformats.org/officeDocument/2006/relationships/image" Target="../media/image12.png"/><Relationship Id="rId25" Type="http://schemas.openxmlformats.org/officeDocument/2006/relationships/image" Target="../media/image20.jpeg"/><Relationship Id="rId33" Type="http://schemas.openxmlformats.org/officeDocument/2006/relationships/image" Target="../media/image28.png"/><Relationship Id="rId38" Type="http://schemas.openxmlformats.org/officeDocument/2006/relationships/image" Target="../media/image33.png"/><Relationship Id="rId46" Type="http://schemas.openxmlformats.org/officeDocument/2006/relationships/image" Target="../media/image41.jpeg"/><Relationship Id="rId59" Type="http://schemas.openxmlformats.org/officeDocument/2006/relationships/image" Target="../media/image54.png"/><Relationship Id="rId67" Type="http://schemas.openxmlformats.org/officeDocument/2006/relationships/image" Target="../media/image62.png"/><Relationship Id="rId20" Type="http://schemas.openxmlformats.org/officeDocument/2006/relationships/image" Target="../media/image15.png"/><Relationship Id="rId41" Type="http://schemas.openxmlformats.org/officeDocument/2006/relationships/image" Target="../media/image36.png"/><Relationship Id="rId54" Type="http://schemas.openxmlformats.org/officeDocument/2006/relationships/image" Target="../media/image49.png"/><Relationship Id="rId62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3"/>
          <p:cNvSpPr>
            <a:spLocks noChangeArrowheads="1"/>
          </p:cNvSpPr>
          <p:nvPr/>
        </p:nvSpPr>
        <p:spPr bwMode="auto">
          <a:xfrm>
            <a:off x="671513" y="-2827338"/>
            <a:ext cx="91440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1100">
                <a:latin typeface="Arial" charset="0"/>
              </a:rPr>
              <a:t> </a:t>
            </a:r>
          </a:p>
          <a:p>
            <a:pPr eaLnBrk="0" hangingPunct="0"/>
            <a:r>
              <a:rPr lang="de-DE" altLang="de-DE" sz="1100">
                <a:latin typeface="Arial" charset="0"/>
              </a:rPr>
              <a:t> </a:t>
            </a:r>
          </a:p>
          <a:p>
            <a:pPr eaLnBrk="0" hangingPunct="0"/>
            <a:r>
              <a:rPr lang="de-DE" altLang="de-DE" sz="1100">
                <a:latin typeface="Arial" charset="0"/>
              </a:rPr>
              <a:t> </a:t>
            </a:r>
          </a:p>
          <a:p>
            <a:pPr eaLnBrk="0" hangingPunct="0"/>
            <a:r>
              <a:rPr lang="de-DE" altLang="de-DE" sz="1100">
                <a:latin typeface="Arial" charset="0"/>
              </a:rPr>
              <a:t> </a:t>
            </a:r>
          </a:p>
          <a:p>
            <a:pPr eaLnBrk="0" hangingPunct="0"/>
            <a:r>
              <a:rPr lang="de-DE" altLang="de-DE" sz="1100">
                <a:latin typeface="Arial" charset="0"/>
              </a:rPr>
              <a:t> </a:t>
            </a:r>
          </a:p>
          <a:p>
            <a:pPr eaLnBrk="0" hangingPunct="0"/>
            <a:r>
              <a:rPr lang="de-DE" altLang="de-DE" sz="1100">
                <a:latin typeface="Arial" charset="0"/>
              </a:rPr>
              <a:t> </a:t>
            </a:r>
          </a:p>
          <a:p>
            <a:pPr eaLnBrk="0" hangingPunct="0"/>
            <a:r>
              <a:rPr lang="de-DE" altLang="de-DE" sz="1100">
                <a:latin typeface="Arial" charset="0"/>
              </a:rPr>
              <a:t> </a:t>
            </a:r>
          </a:p>
          <a:p>
            <a:pPr eaLnBrk="0" hangingPunct="0"/>
            <a:r>
              <a:rPr lang="de-DE" altLang="de-DE" sz="1100">
                <a:latin typeface="Arial" charset="0"/>
              </a:rPr>
              <a:t> </a:t>
            </a:r>
          </a:p>
          <a:p>
            <a:pPr eaLnBrk="0" hangingPunct="0"/>
            <a:r>
              <a:rPr lang="de-DE" altLang="de-DE" sz="1100">
                <a:latin typeface="Arial" charset="0"/>
              </a:rPr>
              <a:t> </a:t>
            </a:r>
          </a:p>
          <a:p>
            <a:pPr eaLnBrk="0" hangingPunct="0"/>
            <a:endParaRPr lang="de-DE" altLang="de-DE"/>
          </a:p>
        </p:txBody>
      </p:sp>
      <p:sp>
        <p:nvSpPr>
          <p:cNvPr id="15439" name="Rectangle 58"/>
          <p:cNvSpPr>
            <a:spLocks noChangeArrowheads="1"/>
          </p:cNvSpPr>
          <p:nvPr/>
        </p:nvSpPr>
        <p:spPr bwMode="auto">
          <a:xfrm>
            <a:off x="177801" y="4552950"/>
            <a:ext cx="1873250" cy="2000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414" name="Rectangle 58"/>
          <p:cNvSpPr>
            <a:spLocks noChangeArrowheads="1"/>
          </p:cNvSpPr>
          <p:nvPr/>
        </p:nvSpPr>
        <p:spPr bwMode="auto">
          <a:xfrm>
            <a:off x="177800" y="2484951"/>
            <a:ext cx="1873250" cy="2039519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5362" name="Picture 97" descr="I:\_Warehouse_\Andrea\STEP\WebSite\Inhalte\Referenzen\logo Hoppensted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0575" y="3476625"/>
            <a:ext cx="11113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24" name="Rectangle 63"/>
          <p:cNvSpPr>
            <a:spLocks noChangeArrowheads="1"/>
          </p:cNvSpPr>
          <p:nvPr/>
        </p:nvSpPr>
        <p:spPr bwMode="auto">
          <a:xfrm>
            <a:off x="6731000" y="80964"/>
            <a:ext cx="2232025" cy="30051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5425" name="Picture 13" descr="home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7935537" y="2442306"/>
            <a:ext cx="82708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6" name="Picture 69" descr="I:\_Warehouse_\Andrea\STEP\WebSite\Inhalte\Referenzen\wingas_logo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9473" y="2593118"/>
            <a:ext cx="8636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7" name="Picture 100" descr="I:\_Warehouse_\Andrea\STEP\WebSite\Inhalte\Referenzen\logo Enbw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46365" y="1619029"/>
            <a:ext cx="140335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8" name="Picture 101" descr="I:\_Warehouse_\Andrea\STEP\WebSite\Inhalte\Referenzen\logo Thüga.png"/>
          <p:cNvPicPr>
            <a:picLocks noChangeAspect="1" noChangeArrowheads="1"/>
          </p:cNvPicPr>
          <p:nvPr/>
        </p:nvPicPr>
        <p:blipFill>
          <a:blip r:embed="rId8"/>
          <a:srcRect t="20320"/>
          <a:stretch>
            <a:fillRect/>
          </a:stretch>
        </p:blipFill>
        <p:spPr bwMode="auto">
          <a:xfrm>
            <a:off x="7415212" y="1238327"/>
            <a:ext cx="15113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9" name="Picture 70" descr="I:\_Warehouse_\Andrea\STEP\WebSite\Inhalte\Referenzen\logo SWM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80237" y="598404"/>
            <a:ext cx="1116013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30" name="Text Box 50"/>
          <p:cNvSpPr txBox="1">
            <a:spLocks noChangeArrowheads="1"/>
          </p:cNvSpPr>
          <p:nvPr/>
        </p:nvSpPr>
        <p:spPr bwMode="auto">
          <a:xfrm>
            <a:off x="6765925" y="206375"/>
            <a:ext cx="219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altLang="de-DE" sz="1400" b="1" u="sng" dirty="0">
                <a:latin typeface="Arial" charset="0"/>
              </a:rPr>
              <a:t>ENERGIEVERSORGER</a:t>
            </a:r>
          </a:p>
        </p:txBody>
      </p:sp>
      <p:pic>
        <p:nvPicPr>
          <p:cNvPr id="15415" name="Picture 10" descr="Logo CBM"/>
          <p:cNvPicPr>
            <a:picLocks noChangeAspect="1" noChangeArrowheads="1"/>
          </p:cNvPicPr>
          <p:nvPr/>
        </p:nvPicPr>
        <p:blipFill>
          <a:blip r:embed="rId10" r:link="rId11"/>
          <a:srcRect/>
          <a:stretch>
            <a:fillRect/>
          </a:stretch>
        </p:blipFill>
        <p:spPr bwMode="auto">
          <a:xfrm>
            <a:off x="6207125" y="5427663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6" name="Picture 14" descr="eXept Software AG Logo"/>
          <p:cNvPicPr>
            <a:picLocks noChangeAspect="1" noChangeArrowheads="1"/>
          </p:cNvPicPr>
          <p:nvPr/>
        </p:nvPicPr>
        <p:blipFill>
          <a:blip r:embed="rId12" r:link="rId13"/>
          <a:srcRect/>
          <a:stretch>
            <a:fillRect/>
          </a:stretch>
        </p:blipFill>
        <p:spPr bwMode="auto">
          <a:xfrm>
            <a:off x="773112" y="5192712"/>
            <a:ext cx="82708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7" name="Picture 52" descr="I:\_Warehouse_\Andrea\STEP\WebSite\Inhalte\Referenzen\logo Wind River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03238" y="5678488"/>
            <a:ext cx="1368425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8" name="Picture 87" descr="I:\_Warehouse_\Andrea\STEP\WebSite\Inhalte\Referenzen\logo AOK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57702" y="3393131"/>
            <a:ext cx="649287" cy="35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0" name="Picture 40" descr="Kerckhoffklinik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75863" y="3801269"/>
            <a:ext cx="1160045" cy="37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1" name="Picture 44" descr="ugm_logo_3a"/>
          <p:cNvPicPr>
            <a:picLocks noChangeAspect="1" noChangeArrowheads="1"/>
          </p:cNvPicPr>
          <p:nvPr/>
        </p:nvPicPr>
        <p:blipFill>
          <a:blip r:embed="rId17"/>
          <a:srcRect t="11339" r="1350"/>
          <a:stretch>
            <a:fillRect/>
          </a:stretch>
        </p:blipFill>
        <p:spPr bwMode="auto">
          <a:xfrm>
            <a:off x="1149350" y="4213548"/>
            <a:ext cx="8286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22" name="Text Box 48"/>
          <p:cNvSpPr txBox="1">
            <a:spLocks noChangeArrowheads="1"/>
          </p:cNvSpPr>
          <p:nvPr/>
        </p:nvSpPr>
        <p:spPr bwMode="auto">
          <a:xfrm>
            <a:off x="466725" y="2619375"/>
            <a:ext cx="143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altLang="de-DE" sz="1400" b="1" u="sng" dirty="0" smtClean="0">
                <a:latin typeface="Arial" charset="0"/>
              </a:rPr>
              <a:t>GESUNDHEIT</a:t>
            </a:r>
            <a:endParaRPr lang="de-DE" altLang="de-DE" sz="1400" b="1" u="sng" dirty="0">
              <a:latin typeface="Arial" charset="0"/>
            </a:endParaRPr>
          </a:p>
        </p:txBody>
      </p:sp>
      <p:sp>
        <p:nvSpPr>
          <p:cNvPr id="15423" name="Text Box 53"/>
          <p:cNvSpPr txBox="1">
            <a:spLocks noChangeArrowheads="1"/>
          </p:cNvSpPr>
          <p:nvPr/>
        </p:nvSpPr>
        <p:spPr bwMode="auto">
          <a:xfrm>
            <a:off x="803961" y="4546253"/>
            <a:ext cx="6392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altLang="de-DE" sz="1400" b="1" u="sng" dirty="0">
                <a:latin typeface="Arial" charset="0"/>
              </a:rPr>
              <a:t>IT</a:t>
            </a:r>
          </a:p>
        </p:txBody>
      </p:sp>
      <p:pic>
        <p:nvPicPr>
          <p:cNvPr id="15365" name="Picture 62" descr="SSB - Stuttgarter Straßenbahnen A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986088" y="3627438"/>
            <a:ext cx="6953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3" name="Rectangle 61"/>
          <p:cNvSpPr>
            <a:spLocks noChangeArrowheads="1"/>
          </p:cNvSpPr>
          <p:nvPr/>
        </p:nvSpPr>
        <p:spPr bwMode="auto">
          <a:xfrm>
            <a:off x="2301439" y="3236069"/>
            <a:ext cx="6669349" cy="3476674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5404" name="Picture 84" descr="I:\_Warehouse_\Andrea\STEP\WebSite\Inhalte\Referenzen\logo mietwaesche.jpg"/>
          <p:cNvPicPr>
            <a:picLocks noChangeAspect="1" noChangeArrowheads="1"/>
          </p:cNvPicPr>
          <p:nvPr/>
        </p:nvPicPr>
        <p:blipFill>
          <a:blip r:embed="rId19"/>
          <a:srcRect t="5968" b="5968"/>
          <a:stretch>
            <a:fillRect/>
          </a:stretch>
        </p:blipFill>
        <p:spPr bwMode="auto">
          <a:xfrm>
            <a:off x="2535614" y="4579938"/>
            <a:ext cx="111601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6" name="Picture 95" descr="I:\_Warehouse_\Andrea\STEP\WebSite\Inhalte\Referenzen\logo consulting4drive.gif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484438" y="5895975"/>
            <a:ext cx="18002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7" name="Picture 96" descr="I:\_Warehouse_\Andrea\STEP\WebSite\Inhalte\Referenzen\logo Senator.jpg"/>
          <p:cNvPicPr>
            <a:picLocks noChangeAspect="1" noChangeArrowheads="1"/>
          </p:cNvPicPr>
          <p:nvPr/>
        </p:nvPicPr>
        <p:blipFill>
          <a:blip r:embed="rId21"/>
          <a:srcRect l="22856" t="17154" r="23062" b="45773"/>
          <a:stretch>
            <a:fillRect/>
          </a:stretch>
        </p:blipFill>
        <p:spPr bwMode="auto">
          <a:xfrm>
            <a:off x="4521630" y="6068941"/>
            <a:ext cx="1116012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8" name="Picture 108" descr="SBB Cargo Logo.svg"/>
          <p:cNvPicPr>
            <a:picLocks noChangeAspect="1" noChangeArrowheads="1"/>
          </p:cNvPicPr>
          <p:nvPr/>
        </p:nvPicPr>
        <p:blipFill>
          <a:blip r:embed="rId22"/>
          <a:srcRect l="3024" t="36186" b="32166"/>
          <a:stretch>
            <a:fillRect/>
          </a:stretch>
        </p:blipFill>
        <p:spPr bwMode="auto">
          <a:xfrm>
            <a:off x="2383706" y="6377557"/>
            <a:ext cx="20256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9" name="Grafik 5"/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3934810" y="3909462"/>
            <a:ext cx="1296988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1" name="Picture 56" descr="logo storymaker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2535614" y="5470525"/>
            <a:ext cx="14605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2" name="Picture 58" descr="logo kzw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4069579" y="4579938"/>
            <a:ext cx="1260475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3" name="Picture 64" descr="Würzburger Versorgungs- und Verkehrs-GmbH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8026400" y="2021681"/>
            <a:ext cx="82867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8" name="Rectangle 60"/>
          <p:cNvSpPr>
            <a:spLocks noChangeArrowheads="1"/>
          </p:cNvSpPr>
          <p:nvPr/>
        </p:nvSpPr>
        <p:spPr bwMode="auto">
          <a:xfrm>
            <a:off x="2293676" y="80964"/>
            <a:ext cx="1152525" cy="30051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15399" name="Picture 83" descr="I:\_Warehouse_\Andrea\STEP\WebSite\Inhalte\Referenzen\logo Bayer ag.gif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2482850" y="1503363"/>
            <a:ext cx="7191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0" name="Grafik 2"/>
          <p:cNvPicPr>
            <a:picLocks noChangeAspect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2662238" y="797393"/>
            <a:ext cx="53975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1" name="Text Box 49"/>
          <p:cNvSpPr txBox="1">
            <a:spLocks noChangeArrowheads="1"/>
          </p:cNvSpPr>
          <p:nvPr/>
        </p:nvSpPr>
        <p:spPr bwMode="auto">
          <a:xfrm>
            <a:off x="2411413" y="279400"/>
            <a:ext cx="9223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altLang="de-DE" sz="1400" b="1" u="sng" dirty="0" smtClean="0">
                <a:latin typeface="Arial" charset="0"/>
              </a:rPr>
              <a:t>CHEMIE</a:t>
            </a:r>
            <a:endParaRPr lang="de-DE" altLang="de-DE" sz="1400" b="1" u="sng" dirty="0">
              <a:latin typeface="Arial" charset="0"/>
            </a:endParaRPr>
          </a:p>
        </p:txBody>
      </p:sp>
      <p:pic>
        <p:nvPicPr>
          <p:cNvPr id="15402" name="Picture 66" descr="http://www.biogastechnik.de/images/stories/Intern/agrikomp-logo.png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2554288" y="2330450"/>
            <a:ext cx="68262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7" name="Picture 48" descr="I:\_Warehouse_\Andrea\STEP\WebSite\Inhalte\Referenzen\VR-Bank.jpg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7415213" y="4887913"/>
            <a:ext cx="14398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8" name="Picture 51" descr="I:\_Warehouse_\Andrea\STEP\WebSite\Inhalte\Referenzen\logo STAHL.gif"/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6802438" y="3618997"/>
            <a:ext cx="61277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9" name="Picture 57" descr="I:\_Warehouse_\Andrea\STEP\WebSite\Inhalte\Referenzen\logo Reis.png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7789284" y="5359348"/>
            <a:ext cx="9715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0" name="Picture 79" descr="I:\_Warehouse_\Andrea\STEP\WebSite\Inhalte\Referenzen\Logo_Kirsch.gif"/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5628350" y="4331589"/>
            <a:ext cx="14033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2" name="Grafik 4"/>
          <p:cNvPicPr>
            <a:picLocks noChangeAspect="1"/>
          </p:cNvPicPr>
          <p:nvPr/>
        </p:nvPicPr>
        <p:blipFill>
          <a:blip r:embed="rId34"/>
          <a:srcRect t="2362" b="18898"/>
          <a:stretch>
            <a:fillRect/>
          </a:stretch>
        </p:blipFill>
        <p:spPr bwMode="auto">
          <a:xfrm>
            <a:off x="5580062" y="3529013"/>
            <a:ext cx="900113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3" name="Picture 41" descr="Logo IAV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7624081" y="3950816"/>
            <a:ext cx="12604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4" name="Picture 42" descr="Logo BSB"/>
          <p:cNvPicPr>
            <a:picLocks noChangeAspect="1" noChangeArrowheads="1"/>
          </p:cNvPicPr>
          <p:nvPr/>
        </p:nvPicPr>
        <p:blipFill>
          <a:blip r:embed="rId36"/>
          <a:srcRect l="1395" t="4581"/>
          <a:stretch>
            <a:fillRect/>
          </a:stretch>
        </p:blipFill>
        <p:spPr bwMode="auto">
          <a:xfrm>
            <a:off x="5759450" y="4887913"/>
            <a:ext cx="144145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6" name="Picture 60" descr="logo Vogel"/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7162800" y="6183313"/>
            <a:ext cx="17272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7" name="Picture 68" descr="Logo: SoFFin - Bundesanstalt für Finanzmarktstabilisierung"/>
          <p:cNvPicPr>
            <a:picLocks noChangeAspect="1" noChangeArrowheads="1"/>
          </p:cNvPicPr>
          <p:nvPr/>
        </p:nvPicPr>
        <p:blipFill>
          <a:blip r:embed="rId38"/>
          <a:srcRect/>
          <a:stretch>
            <a:fillRect/>
          </a:stretch>
        </p:blipFill>
        <p:spPr bwMode="auto">
          <a:xfrm>
            <a:off x="6515100" y="5517926"/>
            <a:ext cx="11874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70" name="Group 77"/>
          <p:cNvGrpSpPr>
            <a:grpSpLocks/>
          </p:cNvGrpSpPr>
          <p:nvPr/>
        </p:nvGrpSpPr>
        <p:grpSpPr bwMode="auto">
          <a:xfrm>
            <a:off x="3566807" y="82551"/>
            <a:ext cx="2916238" cy="3006724"/>
            <a:chOff x="2268" y="16"/>
            <a:chExt cx="1837" cy="1918"/>
          </a:xfrm>
        </p:grpSpPr>
        <p:sp>
          <p:nvSpPr>
            <p:cNvPr id="15371" name="Rectangle 64"/>
            <p:cNvSpPr>
              <a:spLocks noChangeArrowheads="1"/>
            </p:cNvSpPr>
            <p:nvPr/>
          </p:nvSpPr>
          <p:spPr bwMode="auto">
            <a:xfrm>
              <a:off x="2268" y="16"/>
              <a:ext cx="1837" cy="191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5372" name="Picture 78" descr="I:\_Warehouse_\Andrea\STEP\WebSite\Inhalte\Referenzen\logo Gleiss Lutz.gif"/>
            <p:cNvPicPr>
              <a:picLocks noChangeAspect="1" noChangeArrowheads="1"/>
            </p:cNvPicPr>
            <p:nvPr/>
          </p:nvPicPr>
          <p:blipFill>
            <a:blip r:embed="rId39"/>
            <a:srcRect/>
            <a:stretch>
              <a:fillRect/>
            </a:stretch>
          </p:blipFill>
          <p:spPr bwMode="auto">
            <a:xfrm>
              <a:off x="2279" y="1469"/>
              <a:ext cx="907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3" name="Picture 89" descr="I:\_Warehouse_\Andrea\STEP\WebSite\Inhalte\Referenzen\logo white and case.bmp"/>
            <p:cNvPicPr>
              <a:picLocks noChangeAspect="1" noChangeArrowheads="1"/>
            </p:cNvPicPr>
            <p:nvPr/>
          </p:nvPicPr>
          <p:blipFill>
            <a:blip r:embed="rId40"/>
            <a:srcRect/>
            <a:stretch>
              <a:fillRect/>
            </a:stretch>
          </p:blipFill>
          <p:spPr bwMode="auto">
            <a:xfrm>
              <a:off x="3282" y="1525"/>
              <a:ext cx="82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4" name="Picture 104" descr="I:\_Warehouse_\Andrea\STEP\WebSite\Inhalte\Referenzen\logo Bucerius law scool.gif"/>
            <p:cNvPicPr>
              <a:picLocks noChangeAspect="1" noChangeArrowheads="1"/>
            </p:cNvPicPr>
            <p:nvPr/>
          </p:nvPicPr>
          <p:blipFill>
            <a:blip r:embed="rId41"/>
            <a:srcRect/>
            <a:stretch>
              <a:fillRect/>
            </a:stretch>
          </p:blipFill>
          <p:spPr bwMode="auto">
            <a:xfrm>
              <a:off x="2365" y="1164"/>
              <a:ext cx="108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5" name="Picture 105" descr="I:\_Warehouse_\Andrea\STEP\WebSite\Inhalte\Referenzen\logo Ernst und Young.gif"/>
            <p:cNvPicPr>
              <a:picLocks noChangeAspect="1" noChangeArrowheads="1"/>
            </p:cNvPicPr>
            <p:nvPr/>
          </p:nvPicPr>
          <p:blipFill>
            <a:blip r:embed="rId42"/>
            <a:srcRect/>
            <a:stretch>
              <a:fillRect/>
            </a:stretch>
          </p:blipFill>
          <p:spPr bwMode="auto">
            <a:xfrm>
              <a:off x="3173" y="472"/>
              <a:ext cx="797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6" name="Text Box 46"/>
            <p:cNvSpPr txBox="1">
              <a:spLocks noChangeArrowheads="1"/>
            </p:cNvSpPr>
            <p:nvPr/>
          </p:nvSpPr>
          <p:spPr bwMode="auto">
            <a:xfrm>
              <a:off x="2770" y="46"/>
              <a:ext cx="8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e-DE" altLang="de-DE" sz="1400" b="1" u="sng" dirty="0">
                  <a:latin typeface="Arial" charset="0"/>
                </a:rPr>
                <a:t>LAW FIRMS</a:t>
              </a:r>
            </a:p>
          </p:txBody>
        </p:sp>
        <p:pic>
          <p:nvPicPr>
            <p:cNvPr id="15377" name="Picture 57" descr="logo kapellmann"/>
            <p:cNvPicPr>
              <a:picLocks noChangeAspect="1" noChangeArrowheads="1"/>
            </p:cNvPicPr>
            <p:nvPr/>
          </p:nvPicPr>
          <p:blipFill>
            <a:blip r:embed="rId43"/>
            <a:srcRect/>
            <a:stretch>
              <a:fillRect/>
            </a:stretch>
          </p:blipFill>
          <p:spPr bwMode="auto">
            <a:xfrm>
              <a:off x="3559" y="1106"/>
              <a:ext cx="386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8" name="Grafik 2"/>
            <p:cNvPicPr>
              <a:picLocks noChangeAspect="1"/>
            </p:cNvPicPr>
            <p:nvPr/>
          </p:nvPicPr>
          <p:blipFill>
            <a:blip r:embed="rId44"/>
            <a:srcRect/>
            <a:stretch>
              <a:fillRect/>
            </a:stretch>
          </p:blipFill>
          <p:spPr bwMode="auto">
            <a:xfrm>
              <a:off x="2689" y="1724"/>
              <a:ext cx="1107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9" name="Picture 74" descr="KKP"/>
            <p:cNvPicPr>
              <a:picLocks noChangeAspect="1" noChangeArrowheads="1"/>
            </p:cNvPicPr>
            <p:nvPr/>
          </p:nvPicPr>
          <p:blipFill>
            <a:blip r:embed="rId45"/>
            <a:srcRect/>
            <a:stretch>
              <a:fillRect/>
            </a:stretch>
          </p:blipFill>
          <p:spPr bwMode="auto">
            <a:xfrm>
              <a:off x="2517" y="306"/>
              <a:ext cx="43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432" name="Picture 72" descr="Logo_SSB"/>
          <p:cNvPicPr>
            <a:picLocks noChangeAspect="1" noChangeArrowheads="1"/>
          </p:cNvPicPr>
          <p:nvPr/>
        </p:nvPicPr>
        <p:blipFill>
          <a:blip r:embed="rId46"/>
          <a:srcRect/>
          <a:stretch>
            <a:fillRect/>
          </a:stretch>
        </p:blipFill>
        <p:spPr bwMode="auto">
          <a:xfrm>
            <a:off x="6831698" y="2072829"/>
            <a:ext cx="841375" cy="474662"/>
          </a:xfrm>
          <a:prstGeom prst="rect">
            <a:avLst/>
          </a:prstGeom>
          <a:noFill/>
        </p:spPr>
      </p:pic>
      <p:pic>
        <p:nvPicPr>
          <p:cNvPr id="15433" name="Picture 73" descr="Logo tripuls"/>
          <p:cNvPicPr>
            <a:picLocks noChangeAspect="1" noChangeArrowheads="1"/>
          </p:cNvPicPr>
          <p:nvPr/>
        </p:nvPicPr>
        <p:blipFill>
          <a:blip r:embed="rId47"/>
          <a:srcRect/>
          <a:stretch>
            <a:fillRect/>
          </a:stretch>
        </p:blipFill>
        <p:spPr bwMode="auto">
          <a:xfrm>
            <a:off x="437077" y="4725688"/>
            <a:ext cx="1150937" cy="454025"/>
          </a:xfrm>
          <a:prstGeom prst="rect">
            <a:avLst/>
          </a:prstGeom>
          <a:noFill/>
        </p:spPr>
      </p:pic>
      <p:pic>
        <p:nvPicPr>
          <p:cNvPr id="15435" name="Picture 75" descr="Logo Koch"/>
          <p:cNvPicPr>
            <a:picLocks noChangeAspect="1" noChangeArrowheads="1"/>
          </p:cNvPicPr>
          <p:nvPr/>
        </p:nvPicPr>
        <p:blipFill>
          <a:blip r:embed="rId48"/>
          <a:srcRect/>
          <a:stretch>
            <a:fillRect/>
          </a:stretch>
        </p:blipFill>
        <p:spPr bwMode="auto">
          <a:xfrm>
            <a:off x="7486650" y="4447726"/>
            <a:ext cx="1368425" cy="339725"/>
          </a:xfrm>
          <a:prstGeom prst="rect">
            <a:avLst/>
          </a:prstGeom>
          <a:noFill/>
        </p:spPr>
      </p:pic>
      <p:pic>
        <p:nvPicPr>
          <p:cNvPr id="15436" name="Picture 76" descr="Logo Axivion"/>
          <p:cNvPicPr>
            <a:picLocks noChangeAspect="1" noChangeArrowheads="1"/>
          </p:cNvPicPr>
          <p:nvPr/>
        </p:nvPicPr>
        <p:blipFill>
          <a:blip r:embed="rId49"/>
          <a:srcRect/>
          <a:stretch>
            <a:fillRect/>
          </a:stretch>
        </p:blipFill>
        <p:spPr bwMode="auto">
          <a:xfrm>
            <a:off x="566977" y="5945731"/>
            <a:ext cx="1117981" cy="484259"/>
          </a:xfrm>
          <a:prstGeom prst="rect">
            <a:avLst/>
          </a:prstGeom>
          <a:noFill/>
        </p:spPr>
      </p:pic>
      <p:pic>
        <p:nvPicPr>
          <p:cNvPr id="15437" name="Picture 77" descr="Logo BVV"/>
          <p:cNvPicPr>
            <a:picLocks noChangeAspect="1" noChangeArrowheads="1"/>
          </p:cNvPicPr>
          <p:nvPr/>
        </p:nvPicPr>
        <p:blipFill>
          <a:blip r:embed="rId50"/>
          <a:srcRect/>
          <a:stretch>
            <a:fillRect/>
          </a:stretch>
        </p:blipFill>
        <p:spPr bwMode="auto">
          <a:xfrm>
            <a:off x="5938838" y="6038850"/>
            <a:ext cx="936625" cy="509588"/>
          </a:xfrm>
          <a:prstGeom prst="rect">
            <a:avLst/>
          </a:prstGeom>
          <a:noFill/>
        </p:spPr>
      </p:pic>
      <p:pic>
        <p:nvPicPr>
          <p:cNvPr id="15438" name="Picture 78"/>
          <p:cNvPicPr>
            <a:picLocks noChangeAspect="1" noChangeArrowheads="1"/>
          </p:cNvPicPr>
          <p:nvPr/>
        </p:nvPicPr>
        <p:blipFill>
          <a:blip r:embed="rId51"/>
          <a:srcRect l="17191" r="17191"/>
          <a:stretch>
            <a:fillRect/>
          </a:stretch>
        </p:blipFill>
        <p:spPr bwMode="auto">
          <a:xfrm>
            <a:off x="4551739" y="5393531"/>
            <a:ext cx="828675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80" name="Rectangle 59"/>
          <p:cNvSpPr>
            <a:spLocks noChangeArrowheads="1"/>
          </p:cNvSpPr>
          <p:nvPr/>
        </p:nvSpPr>
        <p:spPr bwMode="auto">
          <a:xfrm>
            <a:off x="177801" y="80964"/>
            <a:ext cx="1873250" cy="23399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15419" name="Picture 94" descr="I:\_Warehouse_\Andrea\STEP\WebSite\Inhalte\Referenzen\logo Aucotec.jpg"/>
          <p:cNvPicPr>
            <a:picLocks noChangeAspect="1" noChangeArrowheads="1"/>
          </p:cNvPicPr>
          <p:nvPr/>
        </p:nvPicPr>
        <p:blipFill>
          <a:blip r:embed="rId52"/>
          <a:srcRect l="81250" t="23196" b="27319"/>
          <a:stretch>
            <a:fillRect/>
          </a:stretch>
        </p:blipFill>
        <p:spPr bwMode="auto">
          <a:xfrm>
            <a:off x="285750" y="1646238"/>
            <a:ext cx="10445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82" descr="I:\_Warehouse_\Andrea\STEP\WebSite\Inhalte\Referenzen\logo renesas.jpg"/>
          <p:cNvPicPr>
            <a:picLocks noChangeAspect="1" noChangeArrowheads="1"/>
          </p:cNvPicPr>
          <p:nvPr/>
        </p:nvPicPr>
        <p:blipFill>
          <a:blip r:embed="rId53"/>
          <a:srcRect/>
          <a:stretch>
            <a:fillRect/>
          </a:stretch>
        </p:blipFill>
        <p:spPr bwMode="auto">
          <a:xfrm>
            <a:off x="285750" y="1322388"/>
            <a:ext cx="158432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Grafik 1"/>
          <p:cNvPicPr>
            <a:picLocks noChangeAspect="1"/>
          </p:cNvPicPr>
          <p:nvPr/>
        </p:nvPicPr>
        <p:blipFill>
          <a:blip r:embed="rId54"/>
          <a:srcRect/>
          <a:stretch>
            <a:fillRect/>
          </a:stretch>
        </p:blipFill>
        <p:spPr bwMode="auto">
          <a:xfrm>
            <a:off x="285750" y="566738"/>
            <a:ext cx="64928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3" name="Picture 43" descr="ZF"/>
          <p:cNvPicPr>
            <a:picLocks noChangeAspect="1" noChangeArrowheads="1"/>
          </p:cNvPicPr>
          <p:nvPr/>
        </p:nvPicPr>
        <p:blipFill>
          <a:blip r:embed="rId55"/>
          <a:srcRect/>
          <a:stretch>
            <a:fillRect/>
          </a:stretch>
        </p:blipFill>
        <p:spPr bwMode="auto">
          <a:xfrm>
            <a:off x="1474788" y="1646238"/>
            <a:ext cx="468312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4" name="Text Box 52"/>
          <p:cNvSpPr txBox="1">
            <a:spLocks noChangeArrowheads="1"/>
          </p:cNvSpPr>
          <p:nvPr/>
        </p:nvSpPr>
        <p:spPr bwMode="auto">
          <a:xfrm>
            <a:off x="430213" y="206375"/>
            <a:ext cx="1547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altLang="de-DE" sz="1400" b="1" u="sng" dirty="0">
                <a:latin typeface="Arial" charset="0"/>
              </a:rPr>
              <a:t>AUTOMOTIVE</a:t>
            </a:r>
          </a:p>
        </p:txBody>
      </p:sp>
      <p:pic>
        <p:nvPicPr>
          <p:cNvPr id="15385" name="Grafik 1"/>
          <p:cNvPicPr>
            <a:picLocks noChangeAspect="1"/>
          </p:cNvPicPr>
          <p:nvPr/>
        </p:nvPicPr>
        <p:blipFill>
          <a:blip r:embed="rId56"/>
          <a:srcRect/>
          <a:stretch>
            <a:fillRect/>
          </a:stretch>
        </p:blipFill>
        <p:spPr bwMode="auto">
          <a:xfrm>
            <a:off x="285750" y="2006600"/>
            <a:ext cx="11176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40" name="Picture 80" descr="Logo Hella"/>
          <p:cNvPicPr>
            <a:picLocks noChangeAspect="1" noChangeArrowheads="1"/>
          </p:cNvPicPr>
          <p:nvPr/>
        </p:nvPicPr>
        <p:blipFill>
          <a:blip r:embed="rId57"/>
          <a:srcRect/>
          <a:stretch>
            <a:fillRect/>
          </a:stretch>
        </p:blipFill>
        <p:spPr bwMode="auto">
          <a:xfrm>
            <a:off x="1114425" y="638175"/>
            <a:ext cx="684213" cy="485775"/>
          </a:xfrm>
          <a:prstGeom prst="rect">
            <a:avLst/>
          </a:prstGeom>
          <a:noFill/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46" y="3472026"/>
            <a:ext cx="829542" cy="874872"/>
          </a:xfrm>
          <a:prstGeom prst="rect">
            <a:avLst/>
          </a:prstGeom>
        </p:spPr>
      </p:pic>
      <p:pic>
        <p:nvPicPr>
          <p:cNvPr id="1030" name="Picture 6" descr="Bildergebnis für logo kanzlei ziefle und unger"/>
          <p:cNvPicPr>
            <a:picLocks noChangeAspect="1" noChangeArrowheads="1"/>
          </p:cNvPicPr>
          <p:nvPr/>
        </p:nvPicPr>
        <p:blipFill>
          <a:blip r:embed="rId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919" y="1294369"/>
            <a:ext cx="2534014" cy="48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Bildergebnis für KML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AutoShape 4" descr="Bildergebnis für KML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29" name="Picture 5" descr="K:\_Warehouse_\Andrea\STEP\WebSite\Inhalte\Referenzen\Logo KMLZ.png"/>
          <p:cNvPicPr>
            <a:picLocks noChangeAspect="1" noChangeArrowheads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3" y="946806"/>
            <a:ext cx="1156012" cy="20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81" y="3529013"/>
            <a:ext cx="1059725" cy="2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456" y="3342213"/>
            <a:ext cx="1078347" cy="3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51" y="2919345"/>
            <a:ext cx="775494" cy="41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715" y="479425"/>
            <a:ext cx="1219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K:\_Warehouse_\Andrea\STEP\WebSite\Inhalte\Referenzen\Logo BIV OT.jpg"/>
          <p:cNvPicPr>
            <a:picLocks noChangeAspect="1" noChangeArrowheads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50" y="2986088"/>
            <a:ext cx="975974" cy="41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K:\_Warehouse_\Andrea\STEP\WebSite\Inhalte\Referenzen\Logo Kübler Group.jpg"/>
          <p:cNvPicPr>
            <a:picLocks noChangeAspect="1" noChangeArrowheads="1"/>
          </p:cNvPicPr>
          <p:nvPr/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3325039"/>
            <a:ext cx="574154" cy="57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:\_Warehouse_\Andrea\STEP\WebSite\Inhalte\Referenzen\Logo Systemkosmetik.png"/>
          <p:cNvPicPr>
            <a:picLocks noChangeAspect="1" noChangeArrowheads="1"/>
          </p:cNvPicPr>
          <p:nvPr/>
        </p:nvPicPr>
        <p:blipFill>
          <a:blip r:embed="rId6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2" y="5381122"/>
            <a:ext cx="756084" cy="49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303" y="468361"/>
            <a:ext cx="738969" cy="7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" y="3900528"/>
            <a:ext cx="652764" cy="52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Bildschirmpräsentation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PowerPoint-Präsentation</vt:lpstr>
    </vt:vector>
  </TitlesOfParts>
  <Company>S.T.E.P. Training und Beratung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 Heß</dc:creator>
  <cp:lastModifiedBy>Lenovo</cp:lastModifiedBy>
  <cp:revision>123</cp:revision>
  <cp:lastPrinted>2018-11-13T07:44:03Z</cp:lastPrinted>
  <dcterms:created xsi:type="dcterms:W3CDTF">2006-04-15T19:16:18Z</dcterms:created>
  <dcterms:modified xsi:type="dcterms:W3CDTF">2020-05-28T08:54:34Z</dcterms:modified>
</cp:coreProperties>
</file>